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637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10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668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08525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032864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9323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245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75935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76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891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3321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6955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07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0183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86318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3411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79162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A4C0DF7-0E6F-46C1-B707-0E9D88F79FD4}" type="datetimeFigureOut">
              <a:rPr lang="uk-UA" smtClean="0"/>
              <a:t>29.06.2024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74106-1EB9-4AE7-B2AD-CB25566D54A3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02318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74911"/>
            <a:ext cx="9144000" cy="6207679"/>
          </a:xfrm>
        </p:spPr>
        <p:txBody>
          <a:bodyPr>
            <a:noAutofit/>
          </a:bodyPr>
          <a:lstStyle/>
          <a:p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Розкажіть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наблизьте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і хай разом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нарадяться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Хто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розповів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віддавна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давніх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часів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звістив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ж не Я, ваш Господь?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Бож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немає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вже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Бога,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крім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Мене, </a:t>
            </a:r>
            <a:r>
              <a:rPr lang="ru-RU" sz="4400" spc="150" dirty="0" err="1">
                <a:latin typeface="Arial" panose="020B0604020202020204" pitchFamily="34" charset="0"/>
                <a:cs typeface="Arial" panose="020B0604020202020204" pitchFamily="34" charset="0"/>
              </a:rPr>
              <a:t>окрім</a:t>
            </a:r>
            <a:r>
              <a:rPr lang="ru-RU" sz="4400" spc="150" dirty="0">
                <a:latin typeface="Arial" panose="020B0604020202020204" pitchFamily="34" charset="0"/>
                <a:cs typeface="Arial" panose="020B0604020202020204" pitchFamily="34" charset="0"/>
              </a:rPr>
              <a:t> Мене нема Бога праведного та Спасителя!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A43B14-1DA0-4D36-99BD-EDB9C83C5013}"/>
              </a:ext>
            </a:extLst>
          </p:cNvPr>
          <p:cNvSpPr txBox="1"/>
          <p:nvPr/>
        </p:nvSpPr>
        <p:spPr>
          <a:xfrm>
            <a:off x="125210" y="62460"/>
            <a:ext cx="45929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600" b="1" dirty="0">
                <a:latin typeface="Arial" panose="020B0604020202020204" pitchFamily="34" charset="0"/>
                <a:cs typeface="Arial" panose="020B0604020202020204" pitchFamily="34" charset="0"/>
              </a:rPr>
              <a:t>Ісаї 45:21-25</a:t>
            </a:r>
          </a:p>
        </p:txBody>
      </p:sp>
    </p:spTree>
    <p:extLst>
      <p:ext uri="{BB962C8B-B14F-4D97-AF65-F5344CB8AC3E}">
        <p14:creationId xmlns:p14="http://schemas.microsoft.com/office/powerpoint/2010/main" val="521628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78506"/>
            <a:ext cx="9026554" cy="6778520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Зверніться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до Мене й спасетесь,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всі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кінці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землі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 Бог, і нема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більше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іншого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Бога!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Я Собою Самим присягав,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справедливість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уст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Моїх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вийшла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те слово, яке не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повернеться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усяке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коліно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вклонятися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буде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Мені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усякий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язик</a:t>
            </a:r>
            <a:r>
              <a:rPr lang="ru-RU" sz="41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1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присягне</a:t>
            </a:r>
            <a:endParaRPr lang="ru-RU" sz="4100" spc="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88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E2BF943-BFBC-4D99-8BD5-5A182D0CB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9362" y="711151"/>
            <a:ext cx="9202723" cy="4456343"/>
          </a:xfrm>
        </p:spPr>
        <p:txBody>
          <a:bodyPr>
            <a:noAutofit/>
          </a:bodyPr>
          <a:lstStyle/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й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Мені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скаже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Тільки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Господі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правда та сила!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Прийдуть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Нього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засоромляться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всі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Нього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запалюються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4100" b="1" spc="150" baseline="30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ru-RU" sz="4200" spc="15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Через Господа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усправедливляться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, і буде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прославлене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всяке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насіння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200" spc="150" dirty="0" err="1">
                <a:latin typeface="Arial" panose="020B0604020202020204" pitchFamily="34" charset="0"/>
                <a:cs typeface="Arial" panose="020B0604020202020204" pitchFamily="34" charset="0"/>
              </a:rPr>
              <a:t>Ізраїля</a:t>
            </a:r>
            <a:r>
              <a:rPr lang="ru-RU" sz="4200" spc="15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67131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</TotalTime>
  <Words>131</Words>
  <Application>Microsoft Office PowerPoint</Application>
  <PresentationFormat>Екран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Іон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Dubenchuk Ivanka</dc:creator>
  <cp:lastModifiedBy>Ivan On</cp:lastModifiedBy>
  <cp:revision>12</cp:revision>
  <dcterms:created xsi:type="dcterms:W3CDTF">2021-12-07T20:43:07Z</dcterms:created>
  <dcterms:modified xsi:type="dcterms:W3CDTF">2024-06-29T07:50:52Z</dcterms:modified>
</cp:coreProperties>
</file>